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3" r:id="rId7"/>
    <p:sldId id="264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5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42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06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66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64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72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26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24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10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24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56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E60B2-98FF-469B-8C4F-610020B205A8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6F720-B279-46D5-9E56-F08AF7A129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210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r="15563"/>
          <a:stretch/>
        </p:blipFill>
        <p:spPr>
          <a:xfrm>
            <a:off x="549112" y="219532"/>
            <a:ext cx="11084419" cy="64218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2993" y="2950497"/>
            <a:ext cx="14564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Custom Courage Edition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2,099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583" y="3049150"/>
            <a:ext cx="11826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Death Note </a:t>
            </a:r>
            <a:r>
              <a:rPr lang="en-IN" sz="1200" dirty="0" err="1" smtClean="0">
                <a:solidFill>
                  <a:srgbClr val="FF0000"/>
                </a:solidFill>
              </a:rPr>
              <a:t>Ryuk</a:t>
            </a:r>
            <a:r>
              <a:rPr lang="en-IN" sz="1200" dirty="0" smtClean="0">
                <a:solidFill>
                  <a:srgbClr val="FF0000"/>
                </a:solidFill>
              </a:rPr>
              <a:t> Edition 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4,299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0967" y="3049149"/>
            <a:ext cx="10302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Death Note L Edition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 </a:t>
            </a:r>
            <a:r>
              <a:rPr lang="en-IN" sz="1200" dirty="0" smtClean="0">
                <a:solidFill>
                  <a:srgbClr val="FF0000"/>
                </a:solidFill>
              </a:rPr>
              <a:t>3,899 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42247" y="3064278"/>
            <a:ext cx="10698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Light </a:t>
            </a:r>
            <a:r>
              <a:rPr lang="en-IN" sz="1200" dirty="0" err="1" smtClean="0">
                <a:solidFill>
                  <a:srgbClr val="FF0000"/>
                </a:solidFill>
              </a:rPr>
              <a:t>Yagami</a:t>
            </a:r>
            <a:r>
              <a:rPr lang="en-IN" sz="1200" dirty="0" smtClean="0">
                <a:solidFill>
                  <a:srgbClr val="FF0000"/>
                </a:solidFill>
              </a:rPr>
              <a:t> Edition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3,699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1166" y="5940696"/>
            <a:ext cx="98145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The Simpsons Edition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2,999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81577" y="6033030"/>
            <a:ext cx="10775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solidFill>
                  <a:srgbClr val="FF0000"/>
                </a:solidFill>
              </a:rPr>
              <a:t>Luffy</a:t>
            </a:r>
            <a:r>
              <a:rPr lang="en-IN" sz="1200" dirty="0" smtClean="0">
                <a:solidFill>
                  <a:srgbClr val="FF0000"/>
                </a:solidFill>
              </a:rPr>
              <a:t> Gear 5 Edition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4,199</a:t>
            </a:r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372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541873" y="3297128"/>
            <a:ext cx="3227832" cy="5577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8541873" y="2548700"/>
            <a:ext cx="3227832" cy="5577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8541873" y="1801368"/>
            <a:ext cx="3227832" cy="5577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761488" y="347472"/>
            <a:ext cx="31675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b="1" dirty="0" smtClean="0"/>
              <a:t>Content for Spiffy Sole</a:t>
            </a:r>
            <a:endParaRPr lang="en-IN" sz="2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04672" y="1307592"/>
            <a:ext cx="6894576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Cost </a:t>
            </a:r>
            <a:r>
              <a:rPr lang="en-US" b="1" dirty="0" smtClean="0"/>
              <a:t>Details</a:t>
            </a:r>
          </a:p>
          <a:p>
            <a:r>
              <a:rPr lang="en-US" sz="1500" dirty="0" smtClean="0"/>
              <a:t>Starting </a:t>
            </a:r>
            <a:r>
              <a:rPr lang="en-US" sz="1500" dirty="0"/>
              <a:t>at ₹1499/-Our pricing is based on the intricacy of the design and the area you want to customize. Whether it's your jeans, jacket, or sneakers, each piece is hand-painted to match your vision. For example, customizing the back pockets of jeans starts from ₹1499/-, while the front area customization starts from ₹1799/-. The larger the area or the more detailed the design, the price adjusts </a:t>
            </a:r>
            <a:r>
              <a:rPr lang="en-US" sz="1500" dirty="0" smtClean="0"/>
              <a:t>accordingly - making </a:t>
            </a:r>
            <a:r>
              <a:rPr lang="en-US" sz="1500" dirty="0"/>
              <a:t>every customization truly one of a kind</a:t>
            </a:r>
            <a:r>
              <a:rPr lang="en-US" sz="1500" dirty="0" smtClean="0"/>
              <a:t>.</a:t>
            </a:r>
          </a:p>
          <a:p>
            <a:endParaRPr lang="en-US" sz="1500" dirty="0"/>
          </a:p>
          <a:p>
            <a:r>
              <a:rPr lang="en-US" b="1" dirty="0" smtClean="0"/>
              <a:t>Note</a:t>
            </a:r>
          </a:p>
          <a:p>
            <a:r>
              <a:rPr lang="en-US" sz="1500" dirty="0" smtClean="0"/>
              <a:t>At </a:t>
            </a:r>
            <a:r>
              <a:rPr lang="en-US" sz="1500" dirty="0"/>
              <a:t>Spiffy Sole, every design is uniquely customized to meet our customers' specific demands and preferences. None of our designs are mass-produced – each piece is </a:t>
            </a:r>
            <a:r>
              <a:rPr lang="en-US" sz="1500" dirty="0" err="1"/>
              <a:t>customised</a:t>
            </a:r>
            <a:r>
              <a:rPr lang="en-US" sz="1500" dirty="0"/>
              <a:t> with individual attention to ensure it reflects the personal style and vision of our customers.</a:t>
            </a:r>
            <a:endParaRPr lang="en-IN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9392311" y="1386066"/>
            <a:ext cx="152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Purchase </a:t>
            </a:r>
            <a:r>
              <a:rPr lang="en-US" b="1" dirty="0" smtClean="0"/>
              <a:t>Tabs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3648" y="1893308"/>
            <a:ext cx="315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Revamp My </a:t>
            </a:r>
            <a:r>
              <a:rPr lang="en-US" dirty="0" smtClean="0"/>
              <a:t>Jeans/Jacket/Shoes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31626" y="2612208"/>
            <a:ext cx="178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New </a:t>
            </a:r>
            <a:r>
              <a:rPr lang="en-US" dirty="0" smtClean="0"/>
              <a:t>Pair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92311" y="3391354"/>
            <a:ext cx="146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Connect Now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3129" y="2765831"/>
            <a:ext cx="14564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Custom Courage Edition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2,099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53" y="2765831"/>
            <a:ext cx="11826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Death Note </a:t>
            </a:r>
            <a:r>
              <a:rPr lang="en-IN" sz="1200" dirty="0" err="1" smtClean="0">
                <a:solidFill>
                  <a:srgbClr val="FF0000"/>
                </a:solidFill>
              </a:rPr>
              <a:t>Ryuk</a:t>
            </a:r>
            <a:r>
              <a:rPr lang="en-IN" sz="1200" dirty="0" smtClean="0">
                <a:solidFill>
                  <a:srgbClr val="FF0000"/>
                </a:solidFill>
              </a:rPr>
              <a:t> Edition 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4,299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0967" y="3049149"/>
            <a:ext cx="10302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Death Note L Edition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 </a:t>
            </a:r>
            <a:r>
              <a:rPr lang="en-IN" sz="1200" dirty="0" smtClean="0">
                <a:solidFill>
                  <a:srgbClr val="FF0000"/>
                </a:solidFill>
              </a:rPr>
              <a:t>3,899 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42247" y="3064278"/>
            <a:ext cx="10698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Light </a:t>
            </a:r>
            <a:r>
              <a:rPr lang="en-IN" sz="1200" dirty="0" err="1" smtClean="0">
                <a:solidFill>
                  <a:srgbClr val="FF0000"/>
                </a:solidFill>
              </a:rPr>
              <a:t>Yagami</a:t>
            </a:r>
            <a:r>
              <a:rPr lang="en-IN" sz="1200" dirty="0" smtClean="0">
                <a:solidFill>
                  <a:srgbClr val="FF0000"/>
                </a:solidFill>
              </a:rPr>
              <a:t> Edition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3,699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1166" y="5940696"/>
            <a:ext cx="98145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The Simpsons Edition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2,999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81577" y="6033030"/>
            <a:ext cx="10775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solidFill>
                  <a:srgbClr val="FF0000"/>
                </a:solidFill>
              </a:rPr>
              <a:t>Luffy</a:t>
            </a:r>
            <a:r>
              <a:rPr lang="en-IN" sz="1200" dirty="0" smtClean="0">
                <a:solidFill>
                  <a:srgbClr val="FF0000"/>
                </a:solidFill>
              </a:rPr>
              <a:t> Gear 5 Edition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4,199</a:t>
            </a:r>
            <a:endParaRPr lang="en-IN" sz="12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" y="646415"/>
            <a:ext cx="2078497" cy="20784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008" y="646414"/>
            <a:ext cx="2078497" cy="20784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646414"/>
            <a:ext cx="2078497" cy="20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1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9" r="7511"/>
          <a:stretch/>
        </p:blipFill>
        <p:spPr>
          <a:xfrm>
            <a:off x="420624" y="411480"/>
            <a:ext cx="10780776" cy="61081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5587" y="2852923"/>
            <a:ext cx="9435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Remove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3347" y="2883811"/>
            <a:ext cx="1402661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100" dirty="0" smtClean="0">
                <a:solidFill>
                  <a:srgbClr val="FF0000"/>
                </a:solidFill>
              </a:rPr>
              <a:t>Cuba Libra Custom(Puma Rebound)</a:t>
            </a:r>
            <a:endParaRPr lang="en-IN" sz="11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4145" y="2852923"/>
            <a:ext cx="108813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Netflix n Chill Custom: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4,099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7888" y="2883811"/>
            <a:ext cx="15179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Stephen Curry Custom (Puma Rebound):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 </a:t>
            </a:r>
            <a:r>
              <a:rPr lang="en-IN" sz="1200" dirty="0" smtClean="0">
                <a:solidFill>
                  <a:srgbClr val="FF0000"/>
                </a:solidFill>
              </a:rPr>
              <a:t>5,299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8255" y="5873341"/>
            <a:ext cx="183571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Doodle Monster Custom Slip-ons : </a:t>
            </a:r>
            <a:r>
              <a:rPr lang="en-IN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 </a:t>
            </a:r>
            <a:r>
              <a:rPr lang="en-IN" dirty="0" smtClean="0">
                <a:solidFill>
                  <a:srgbClr val="FF0000"/>
                </a:solidFill>
              </a:rPr>
              <a:t>2,999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625" y="5959878"/>
            <a:ext cx="119694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Rick and </a:t>
            </a:r>
            <a:r>
              <a:rPr lang="en-IN" sz="1200" dirty="0" err="1" smtClean="0">
                <a:solidFill>
                  <a:srgbClr val="FF0000"/>
                </a:solidFill>
              </a:rPr>
              <a:t>Morty</a:t>
            </a:r>
            <a:r>
              <a:rPr lang="en-IN" sz="1200" dirty="0" smtClean="0">
                <a:solidFill>
                  <a:srgbClr val="FF0000"/>
                </a:solidFill>
              </a:rPr>
              <a:t> Custom 01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,</a:t>
            </a:r>
            <a:r>
              <a:rPr lang="en-IN" sz="1200" dirty="0" smtClean="0">
                <a:solidFill>
                  <a:srgbClr val="FF0000"/>
                </a:solidFill>
              </a:rPr>
              <a:t>3899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43615" y="5977942"/>
            <a:ext cx="12441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SpongeBob </a:t>
            </a:r>
            <a:r>
              <a:rPr lang="en-IN" sz="1200" dirty="0" err="1" smtClean="0">
                <a:solidFill>
                  <a:srgbClr val="FF0000"/>
                </a:solidFill>
              </a:rPr>
              <a:t>Squarepants</a:t>
            </a:r>
            <a:r>
              <a:rPr lang="en-IN" sz="1200" dirty="0" smtClean="0">
                <a:solidFill>
                  <a:srgbClr val="FF0000"/>
                </a:solidFill>
              </a:rPr>
              <a:t> Custom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7,199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49001" y="5948500"/>
            <a:ext cx="10233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exclusive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26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r="6707"/>
          <a:stretch/>
        </p:blipFill>
        <p:spPr>
          <a:xfrm>
            <a:off x="201168" y="36576"/>
            <a:ext cx="11603736" cy="64648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5587" y="2852923"/>
            <a:ext cx="207300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Girl Power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 Custom : </a:t>
            </a:r>
            <a:r>
              <a:rPr lang="en-IN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dirty="0" smtClean="0">
                <a:solidFill>
                  <a:srgbClr val="FF0000"/>
                </a:solidFill>
              </a:rPr>
              <a:t>3,999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7391" y="2883810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Hello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73493" y="2884849"/>
            <a:ext cx="94909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Harry Potter Custom </a:t>
            </a:r>
          </a:p>
          <a:p>
            <a:r>
              <a:rPr lang="en-IN" sz="1200" dirty="0" smtClean="0">
                <a:solidFill>
                  <a:srgbClr val="FF0000"/>
                </a:solidFill>
              </a:rPr>
              <a:t>(H&amp;M High Top)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3,999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9595" y="2883810"/>
            <a:ext cx="10233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exclusive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25877" y="6101715"/>
            <a:ext cx="10859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CN 90’s Custom 01: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5,499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0953" y="5959877"/>
            <a:ext cx="130617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J Cole Custom (Nike Court Royale)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4,899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43615" y="5977942"/>
            <a:ext cx="138131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Nike AF1 Black Midnight </a:t>
            </a:r>
            <a:r>
              <a:rPr lang="en-IN" sz="1200" dirty="0" err="1" smtClean="0">
                <a:solidFill>
                  <a:srgbClr val="FF0000"/>
                </a:solidFill>
              </a:rPr>
              <a:t>Sketchups</a:t>
            </a:r>
            <a:r>
              <a:rPr lang="en-IN" sz="1200" dirty="0" smtClean="0">
                <a:solidFill>
                  <a:srgbClr val="FF0000"/>
                </a:solidFill>
              </a:rPr>
              <a:t>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3,999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68457" y="5996006"/>
            <a:ext cx="13436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Travel Stamp Custom Converse: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5,199  </a:t>
            </a:r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5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6" t="2735" r="11855"/>
          <a:stretch/>
        </p:blipFill>
        <p:spPr>
          <a:xfrm>
            <a:off x="124963" y="1353312"/>
            <a:ext cx="12067037" cy="37370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22203" y="5032594"/>
            <a:ext cx="10236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Exclusive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0637" y="5061478"/>
            <a:ext cx="14480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Allen Iverson Custom (H&amp;M High Top)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 </a:t>
            </a:r>
            <a:r>
              <a:rPr lang="en-IN" sz="1200" dirty="0" smtClean="0">
                <a:solidFill>
                  <a:srgbClr val="FF0000"/>
                </a:solidFill>
              </a:rPr>
              <a:t>6,299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4537" y="4536363"/>
            <a:ext cx="11247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Nike Court Royale Graffiti Custom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5,699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24545" y="4439351"/>
            <a:ext cx="172821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solidFill>
                  <a:srgbClr val="FF0000"/>
                </a:solidFill>
              </a:rPr>
              <a:t>Luffy</a:t>
            </a:r>
            <a:r>
              <a:rPr lang="en-IN" sz="1200" dirty="0" smtClean="0">
                <a:solidFill>
                  <a:srgbClr val="FF0000"/>
                </a:solidFill>
              </a:rPr>
              <a:t> and </a:t>
            </a:r>
            <a:r>
              <a:rPr lang="en-IN" sz="1200" dirty="0" err="1" smtClean="0">
                <a:solidFill>
                  <a:srgbClr val="FF0000"/>
                </a:solidFill>
              </a:rPr>
              <a:t>Zoro</a:t>
            </a:r>
            <a:r>
              <a:rPr lang="en-IN" sz="1200" dirty="0" smtClean="0">
                <a:solidFill>
                  <a:srgbClr val="FF0000"/>
                </a:solidFill>
              </a:rPr>
              <a:t> (One Piece) Custom Slip-ons : </a:t>
            </a:r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</a:t>
            </a:r>
            <a:r>
              <a:rPr lang="en-IN" sz="1200" dirty="0" smtClean="0">
                <a:solidFill>
                  <a:srgbClr val="FF0000"/>
                </a:solidFill>
              </a:rPr>
              <a:t>4,299</a:t>
            </a:r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7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22593" r="40338"/>
          <a:stretch/>
        </p:blipFill>
        <p:spPr>
          <a:xfrm>
            <a:off x="-64008" y="768096"/>
            <a:ext cx="6382512" cy="2875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173" y="3479566"/>
            <a:ext cx="14480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solidFill>
                  <a:srgbClr val="FF0000"/>
                </a:solidFill>
              </a:rPr>
              <a:t>Gojo</a:t>
            </a:r>
            <a:r>
              <a:rPr lang="en-IN" sz="1200" dirty="0" smtClean="0">
                <a:solidFill>
                  <a:srgbClr val="FF0000"/>
                </a:solidFill>
              </a:rPr>
              <a:t> </a:t>
            </a:r>
            <a:r>
              <a:rPr lang="en-IN" sz="1200" dirty="0">
                <a:solidFill>
                  <a:srgbClr val="FF0000"/>
                </a:solidFill>
              </a:rPr>
              <a:t>S</a:t>
            </a:r>
            <a:r>
              <a:rPr lang="en-IN" sz="1200" dirty="0" smtClean="0">
                <a:solidFill>
                  <a:srgbClr val="FF0000"/>
                </a:solidFill>
              </a:rPr>
              <a:t>atoru</a:t>
            </a:r>
          </a:p>
          <a:p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 </a:t>
            </a:r>
            <a:r>
              <a:rPr lang="en-IN" sz="1200" dirty="0" smtClean="0">
                <a:solidFill>
                  <a:srgbClr val="FF0000"/>
                </a:solidFill>
              </a:rPr>
              <a:t>5,399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5573" y="3479565"/>
            <a:ext cx="14480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Super Mario</a:t>
            </a:r>
          </a:p>
          <a:p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 </a:t>
            </a:r>
            <a:r>
              <a:rPr lang="en-IN" sz="1200" dirty="0" smtClean="0">
                <a:solidFill>
                  <a:srgbClr val="FF0000"/>
                </a:solidFill>
              </a:rPr>
              <a:t>3,999</a:t>
            </a:r>
            <a:endParaRPr lang="en-IN" sz="12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1060704"/>
            <a:ext cx="2011680" cy="2011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36" y="1060704"/>
            <a:ext cx="2011680" cy="2011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9" y="4151376"/>
            <a:ext cx="2011680" cy="2011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4536" y="3330790"/>
            <a:ext cx="15914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Naruto </a:t>
            </a:r>
            <a:r>
              <a:rPr lang="en-IN" sz="1200" dirty="0" err="1">
                <a:solidFill>
                  <a:srgbClr val="FF0000"/>
                </a:solidFill>
              </a:rPr>
              <a:t>S</a:t>
            </a:r>
            <a:r>
              <a:rPr lang="en-IN" sz="1200" dirty="0" err="1" smtClean="0">
                <a:solidFill>
                  <a:srgbClr val="FF0000"/>
                </a:solidFill>
              </a:rPr>
              <a:t>hippuden</a:t>
            </a:r>
            <a:endParaRPr lang="en-IN" sz="1200" dirty="0" smtClean="0">
              <a:solidFill>
                <a:srgbClr val="FF0000"/>
              </a:solidFill>
            </a:endParaRPr>
          </a:p>
          <a:p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 </a:t>
            </a:r>
            <a:r>
              <a:rPr lang="en-IN" sz="1200" dirty="0" smtClean="0">
                <a:solidFill>
                  <a:srgbClr val="FF0000"/>
                </a:solidFill>
              </a:rPr>
              <a:t>5,499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9685" y="3184390"/>
            <a:ext cx="14480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Custom Portraits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5339" y="6213455"/>
            <a:ext cx="14480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rgbClr val="FF0000"/>
                </a:solidFill>
              </a:rPr>
              <a:t>Joker Custom</a:t>
            </a:r>
          </a:p>
          <a:p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 </a:t>
            </a:r>
            <a:r>
              <a:rPr lang="en-IN" sz="1200" dirty="0" smtClean="0">
                <a:solidFill>
                  <a:srgbClr val="FF0000"/>
                </a:solidFill>
              </a:rPr>
              <a:t>4,699</a:t>
            </a:r>
            <a:endParaRPr lang="en-IN" sz="1200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96" y="4151376"/>
            <a:ext cx="2011680" cy="20116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4530" y="6195403"/>
            <a:ext cx="14480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err="1" smtClean="0">
                <a:solidFill>
                  <a:srgbClr val="FF0000"/>
                </a:solidFill>
              </a:rPr>
              <a:t>Gojo</a:t>
            </a:r>
            <a:r>
              <a:rPr lang="en-IN" sz="1200" dirty="0" smtClean="0">
                <a:solidFill>
                  <a:srgbClr val="FF0000"/>
                </a:solidFill>
              </a:rPr>
              <a:t> </a:t>
            </a:r>
            <a:r>
              <a:rPr lang="en-IN" sz="1200" dirty="0">
                <a:solidFill>
                  <a:srgbClr val="FF0000"/>
                </a:solidFill>
              </a:rPr>
              <a:t>S</a:t>
            </a:r>
            <a:r>
              <a:rPr lang="en-IN" sz="1200" dirty="0" smtClean="0">
                <a:solidFill>
                  <a:srgbClr val="FF0000"/>
                </a:solidFill>
              </a:rPr>
              <a:t>atoru</a:t>
            </a:r>
          </a:p>
          <a:p>
            <a:r>
              <a:rPr lang="en-IN" sz="1200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IN" sz="1200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  </a:t>
            </a:r>
            <a:r>
              <a:rPr lang="en-IN" sz="1200" dirty="0" smtClean="0">
                <a:solidFill>
                  <a:srgbClr val="FF0000"/>
                </a:solidFill>
              </a:rPr>
              <a:t>4,499</a:t>
            </a:r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03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5" r="11091" b="86470"/>
          <a:stretch/>
        </p:blipFill>
        <p:spPr>
          <a:xfrm>
            <a:off x="649224" y="172430"/>
            <a:ext cx="9747504" cy="1144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6040" y="170078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Home</a:t>
            </a:r>
            <a:endParaRPr lang="en-IN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00856" y="170078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About Us</a:t>
            </a:r>
            <a:endParaRPr lang="en-IN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95434" y="1700784"/>
            <a:ext cx="118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Categories</a:t>
            </a:r>
            <a:endParaRPr lang="en-IN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13635" y="1700784"/>
            <a:ext cx="18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Your Own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84402" y="2079100"/>
            <a:ext cx="15209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Custom Shoes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Custom Jeans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Custom Jacket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Custom Totes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Our Exclusives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0" y="5240245"/>
            <a:ext cx="10058400" cy="15334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3675" y="4161654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Quick Links</a:t>
            </a:r>
            <a:endParaRPr lang="en-IN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885691" y="1700784"/>
            <a:ext cx="130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Bulk Orders</a:t>
            </a:r>
            <a:endParaRPr lang="en-IN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653675" y="4453392"/>
            <a:ext cx="1755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FAQs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Design </a:t>
            </a:r>
            <a:r>
              <a:rPr lang="en-US" dirty="0">
                <a:solidFill>
                  <a:srgbClr val="0070C0"/>
                </a:solidFill>
              </a:rPr>
              <a:t>your </a:t>
            </a:r>
            <a:r>
              <a:rPr lang="en-US" dirty="0" smtClean="0">
                <a:solidFill>
                  <a:srgbClr val="0070C0"/>
                </a:solidFill>
              </a:rPr>
              <a:t>own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Bulk </a:t>
            </a:r>
            <a:r>
              <a:rPr lang="en-US" dirty="0">
                <a:solidFill>
                  <a:srgbClr val="0070C0"/>
                </a:solidFill>
              </a:rPr>
              <a:t>Orders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33529" y="4667463"/>
            <a:ext cx="202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Remove the</a:t>
            </a:r>
          </a:p>
          <a:p>
            <a:r>
              <a:rPr lang="en-IN" b="1" dirty="0" smtClean="0"/>
              <a:t>Newsletter  section</a:t>
            </a:r>
            <a:endParaRPr lang="en-IN" b="1" dirty="0"/>
          </a:p>
        </p:txBody>
      </p:sp>
      <p:sp>
        <p:nvSpPr>
          <p:cNvPr id="24" name="Right Arrow 23"/>
          <p:cNvSpPr/>
          <p:nvPr/>
        </p:nvSpPr>
        <p:spPr>
          <a:xfrm>
            <a:off x="10488168" y="630936"/>
            <a:ext cx="329184" cy="251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10908792" y="559905"/>
            <a:ext cx="90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Current</a:t>
            </a:r>
            <a:endParaRPr lang="en-IN" b="1" dirty="0"/>
          </a:p>
        </p:txBody>
      </p:sp>
      <p:sp>
        <p:nvSpPr>
          <p:cNvPr id="31" name="Right Arrow 30"/>
          <p:cNvSpPr/>
          <p:nvPr/>
        </p:nvSpPr>
        <p:spPr>
          <a:xfrm>
            <a:off x="10365970" y="6096000"/>
            <a:ext cx="329184" cy="251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10786594" y="6024969"/>
            <a:ext cx="90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Current</a:t>
            </a:r>
            <a:endParaRPr lang="en-IN" b="1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95528" y="4050792"/>
            <a:ext cx="1060704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71888" y="2070116"/>
            <a:ext cx="1532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Remove all</a:t>
            </a:r>
          </a:p>
          <a:p>
            <a:r>
              <a:rPr lang="en-US" dirty="0">
                <a:solidFill>
                  <a:srgbClr val="0070C0"/>
                </a:solidFill>
              </a:rPr>
              <a:t>sub </a:t>
            </a:r>
            <a:r>
              <a:rPr lang="en-US" dirty="0" smtClean="0">
                <a:solidFill>
                  <a:srgbClr val="0070C0"/>
                </a:solidFill>
              </a:rPr>
              <a:t>categories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00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8408" y="786384"/>
            <a:ext cx="1004011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FAQs</a:t>
            </a:r>
          </a:p>
          <a:p>
            <a:pPr marL="342900" indent="-342900">
              <a:buAutoNum type="arabicParenR"/>
            </a:pPr>
            <a:r>
              <a:rPr lang="en-IN" sz="1400" dirty="0" smtClean="0"/>
              <a:t>What’s Spiffy Sole all about?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 At Spiffy Sole, we transform everyday sneakers, denim, and totes into bold, hand-painted statement that resonates your personal style.</a:t>
            </a:r>
          </a:p>
          <a:p>
            <a:r>
              <a:rPr lang="en-IN" sz="1400" dirty="0" smtClean="0"/>
              <a:t>2) What types of shoes or clothes can be customised?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We customize any shoes made from leather or canvas, while for clothing, we recommend denim and cotton shirts for the best results.</a:t>
            </a:r>
          </a:p>
          <a:p>
            <a:r>
              <a:rPr lang="en-IN" sz="1400" dirty="0" smtClean="0"/>
              <a:t>3) Does the paint come off?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No, the paint we use is highly durable and designed to last on leather, canvas, and fabric material. Plus, we provide a care instructions card so you 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keep your customized pieces looking fresh – take care of those babies and they’ll last!</a:t>
            </a:r>
          </a:p>
          <a:p>
            <a:r>
              <a:rPr lang="en-IN" sz="1400" dirty="0" smtClean="0"/>
              <a:t>4) How is the total price of shoe/denim/totes determined?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The total price includes: </a:t>
            </a:r>
          </a:p>
          <a:p>
            <a:r>
              <a:rPr lang="en-IN" sz="1400" dirty="0" smtClean="0"/>
              <a:t>     The complexity of the design, the amount of customization required, time and labour and the type of shoe or denim.</a:t>
            </a:r>
          </a:p>
          <a:p>
            <a:r>
              <a:rPr lang="en-IN" sz="1400" dirty="0" smtClean="0"/>
              <a:t>5) Do you require a deposit?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 Yes, deposit is determined by the total price. </a:t>
            </a:r>
          </a:p>
          <a:p>
            <a:r>
              <a:rPr lang="en-IN" sz="1400" dirty="0" smtClean="0"/>
              <a:t>6) Is there a return policy?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 Since each item is custom-made to your specifications, we unfortunately do not offer returns or exchanges. However, if there’s an issue with</a:t>
            </a:r>
          </a:p>
          <a:p>
            <a:r>
              <a:rPr lang="en-IN" sz="1400" dirty="0" smtClean="0"/>
              <a:t>your order,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 please reach out to us and we’ll do our best to make it right!</a:t>
            </a:r>
          </a:p>
          <a:p>
            <a:r>
              <a:rPr lang="en-IN" sz="1400" dirty="0" smtClean="0"/>
              <a:t>7) How long does it take?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  Time always depends on the design and the area coverage. Typically it takes 2 weeks from the time we finalize your design.</a:t>
            </a:r>
          </a:p>
          <a:p>
            <a:r>
              <a:rPr lang="en-IN" sz="1400" dirty="0" smtClean="0"/>
              <a:t>We’ll keep you updated every step of the way, so you know when to expect your custom creation! </a:t>
            </a:r>
            <a:r>
              <a:rPr lang="en-IN" sz="1400" b="1" dirty="0" smtClean="0"/>
              <a:t>When possible we do offer rush hour orders. </a:t>
            </a:r>
          </a:p>
          <a:p>
            <a:r>
              <a:rPr lang="en-IN" sz="1400" dirty="0"/>
              <a:t> </a:t>
            </a:r>
            <a:r>
              <a:rPr lang="en-IN" sz="1400" dirty="0" smtClean="0"/>
              <a:t>     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30809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/>
          <a:stretch/>
        </p:blipFill>
        <p:spPr>
          <a:xfrm>
            <a:off x="868680" y="157462"/>
            <a:ext cx="10560332" cy="6426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5688" y="82296"/>
            <a:ext cx="44764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b="1" dirty="0" smtClean="0"/>
              <a:t>Reference From Current website</a:t>
            </a:r>
            <a:endParaRPr lang="en-IN" sz="2500" b="1" dirty="0"/>
          </a:p>
        </p:txBody>
      </p:sp>
    </p:spTree>
    <p:extLst>
      <p:ext uri="{BB962C8B-B14F-4D97-AF65-F5344CB8AC3E}">
        <p14:creationId xmlns:p14="http://schemas.microsoft.com/office/powerpoint/2010/main" val="1038525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760</Words>
  <Application>Microsoft Office PowerPoint</Application>
  <PresentationFormat>Widescreen</PresentationFormat>
  <Paragraphs>97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Rupee Foradian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Pradeep Kumar</dc:creator>
  <cp:lastModifiedBy>Pradeep Kumar</cp:lastModifiedBy>
  <cp:revision>44</cp:revision>
  <dcterms:created xsi:type="dcterms:W3CDTF">2024-09-29T08:29:27Z</dcterms:created>
  <dcterms:modified xsi:type="dcterms:W3CDTF">2024-11-11T15:23:48Z</dcterms:modified>
</cp:coreProperties>
</file>